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9" r:id="rId1"/>
  </p:sldMasterIdLst>
  <p:sldIdLst>
    <p:sldId id="256" r:id="rId2"/>
    <p:sldId id="257" r:id="rId3"/>
  </p:sldIdLst>
  <p:sldSz cx="9144000" cy="6858000" type="screen4x3"/>
  <p:notesSz cx="9144000" cy="6858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0" d="100"/>
          <a:sy n="50" d="100"/>
        </p:scale>
        <p:origin x="-112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290513" y="2546350"/>
            <a:ext cx="711200" cy="474663"/>
            <a:chOff x="720" y="336"/>
            <a:chExt cx="624" cy="432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720" y="336"/>
              <a:ext cx="384" cy="432"/>
            </a:xfrm>
            <a:prstGeom prst="rect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" name="Rectangle 4"/>
            <p:cNvSpPr>
              <a:spLocks noChangeArrowheads="1"/>
            </p:cNvSpPr>
            <p:nvPr/>
          </p:nvSpPr>
          <p:spPr bwMode="auto">
            <a:xfrm>
              <a:off x="1056" y="336"/>
              <a:ext cx="288" cy="432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</p:grpSp>
      <p:grpSp>
        <p:nvGrpSpPr>
          <p:cNvPr id="7" name="Group 5"/>
          <p:cNvGrpSpPr>
            <a:grpSpLocks/>
          </p:cNvGrpSpPr>
          <p:nvPr/>
        </p:nvGrpSpPr>
        <p:grpSpPr bwMode="auto">
          <a:xfrm>
            <a:off x="414338" y="2968625"/>
            <a:ext cx="738187" cy="474663"/>
            <a:chOff x="912" y="2640"/>
            <a:chExt cx="672" cy="432"/>
          </a:xfrm>
        </p:grpSpPr>
        <p:sp>
          <p:nvSpPr>
            <p:cNvPr id="8" name="Rectangle 6"/>
            <p:cNvSpPr>
              <a:spLocks noChangeArrowheads="1"/>
            </p:cNvSpPr>
            <p:nvPr/>
          </p:nvSpPr>
          <p:spPr bwMode="auto">
            <a:xfrm>
              <a:off x="912" y="2640"/>
              <a:ext cx="384" cy="43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Rectangle 7"/>
            <p:cNvSpPr>
              <a:spLocks noChangeArrowheads="1"/>
            </p:cNvSpPr>
            <p:nvPr/>
          </p:nvSpPr>
          <p:spPr bwMode="auto">
            <a:xfrm>
              <a:off x="1249" y="2640"/>
              <a:ext cx="335" cy="432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10" name="Rectangle 8"/>
          <p:cNvSpPr>
            <a:spLocks noChangeArrowheads="1"/>
          </p:cNvSpPr>
          <p:nvPr/>
        </p:nvSpPr>
        <p:spPr bwMode="auto">
          <a:xfrm>
            <a:off x="0" y="28956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11" name="Rectangle 9"/>
          <p:cNvSpPr>
            <a:spLocks noChangeArrowheads="1"/>
          </p:cNvSpPr>
          <p:nvPr/>
        </p:nvSpPr>
        <p:spPr bwMode="auto">
          <a:xfrm>
            <a:off x="635000" y="2438400"/>
            <a:ext cx="31750" cy="1052513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12" name="Rectangle 15"/>
          <p:cNvSpPr>
            <a:spLocks noChangeArrowheads="1"/>
          </p:cNvSpPr>
          <p:nvPr/>
        </p:nvSpPr>
        <p:spPr bwMode="gray">
          <a:xfrm flipV="1">
            <a:off x="315913" y="3265488"/>
            <a:ext cx="8683625" cy="46037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rot="10800000" wrap="none" anchor="ctr"/>
          <a:lstStyle/>
          <a:p>
            <a:pPr algn="ctr" eaLnBrk="1" hangingPunct="1">
              <a:defRPr/>
            </a:pPr>
            <a:endParaRPr kumimoji="1" lang="en-US"/>
          </a:p>
        </p:txBody>
      </p:sp>
      <p:sp>
        <p:nvSpPr>
          <p:cNvPr id="244746" name="Rectangle 10"/>
          <p:cNvSpPr>
            <a:spLocks noGrp="1" noChangeArrowheads="1"/>
          </p:cNvSpPr>
          <p:nvPr>
            <p:ph type="ctrTitle"/>
          </p:nvPr>
        </p:nvSpPr>
        <p:spPr>
          <a:xfrm>
            <a:off x="990600" y="18288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noProof="0" smtClean="0"/>
              <a:t>Click to edit Master title style</a:t>
            </a:r>
            <a:endParaRPr lang="en-US" noProof="0" smtClean="0"/>
          </a:p>
        </p:txBody>
      </p:sp>
      <p:sp>
        <p:nvSpPr>
          <p:cNvPr id="244747" name="Rectangle 11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charset="0"/>
              <a:buNone/>
              <a:defRPr/>
            </a:lvl1pPr>
          </a:lstStyle>
          <a:p>
            <a:pPr lvl="0"/>
            <a:r>
              <a:rPr lang="en-US" noProof="0" smtClean="0"/>
              <a:t>Click to edit Master subtitle style</a:t>
            </a:r>
            <a:endParaRPr lang="en-US" noProof="0" smtClean="0"/>
          </a:p>
        </p:txBody>
      </p:sp>
      <p:sp>
        <p:nvSpPr>
          <p:cNvPr id="13" name="Rectangle 12"/>
          <p:cNvSpPr>
            <a:spLocks noGrp="1" noChangeArrowheads="1"/>
          </p:cNvSpPr>
          <p:nvPr>
            <p:ph type="dt" sz="half" idx="10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" name="Rectangle 13"/>
          <p:cNvSpPr>
            <a:spLocks noGrp="1" noChangeArrowheads="1"/>
          </p:cNvSpPr>
          <p:nvPr>
            <p:ph type="ftr" sz="quarter" idx="11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Rectangle 14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fld id="{49F3EB5D-E9EE-044A-9F5C-90E9AE7C63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11554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800E972-EA06-FD4A-A571-F71D388EF5B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58016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617538"/>
            <a:ext cx="1951038" cy="55149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617538"/>
            <a:ext cx="5700712" cy="55149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D3379D-A395-B442-8624-BF470AA4F6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60959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617538"/>
            <a:ext cx="7793037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pPr lvl="0"/>
            <a:r>
              <a:rPr lang="en-US" noProof="0" smtClean="0"/>
              <a:t>Click icon to add table</a:t>
            </a:r>
            <a:endParaRPr lang="en-US" noProof="0" smtClean="0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8C8D68-8D75-284F-9BA8-19CE24E529D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038268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617538"/>
            <a:ext cx="7793037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ABEB6E-4BC7-3746-87F9-4F6E3437C9F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46100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x" preserve="1">
  <p:cSld name="Title, Conten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617538"/>
            <a:ext cx="7793037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F764B0-937D-A246-9670-D3B407D9EA9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777034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Title and Diagram or Organization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617538"/>
            <a:ext cx="7793037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martArt Placeholder 2"/>
          <p:cNvSpPr>
            <a:spLocks noGrp="1"/>
          </p:cNvSpPr>
          <p:nvPr>
            <p:ph type="dgm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pPr lvl="0"/>
            <a:r>
              <a:rPr lang="en-US" noProof="0" smtClean="0"/>
              <a:t>Click icon to add SmartArt graphic</a:t>
            </a:r>
            <a:endParaRPr lang="en-US" noProof="0" smtClean="0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3E36C6-F03B-2F48-8733-656BF203B8B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6454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91CB9AB-F896-F94F-95BE-1435B04EDF3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0249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DC0F23-B49A-C947-AEAC-83C913DDA3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4420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31E339-890A-A549-8F88-311E08EB25D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01089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FE378A-C521-6348-9AC0-85D3E0AFCD2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54369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992A14-EF95-FF4E-B6A9-197A2F84F7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4152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E290F7-B437-3440-8A81-69715757241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70225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8AA0C0-B63F-B748-95F8-3E53DF34DEA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54071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Drag picture to placeholder or click icon to add</a:t>
            </a:r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FF6107-1329-864D-8104-E6B4F5B7696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53285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714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/>
          </a:p>
        </p:txBody>
      </p:sp>
      <p:sp>
        <p:nvSpPr>
          <p:cNvPr id="243715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/>
          </a:p>
        </p:txBody>
      </p:sp>
      <p:sp>
        <p:nvSpPr>
          <p:cNvPr id="243716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/>
          </a:p>
        </p:txBody>
      </p:sp>
      <p:sp>
        <p:nvSpPr>
          <p:cNvPr id="243717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/>
          </a:p>
        </p:txBody>
      </p:sp>
      <p:sp>
        <p:nvSpPr>
          <p:cNvPr id="243718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/>
          </a:p>
        </p:txBody>
      </p:sp>
      <p:sp>
        <p:nvSpPr>
          <p:cNvPr id="243719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/>
          </a:p>
        </p:txBody>
      </p:sp>
      <p:sp>
        <p:nvSpPr>
          <p:cNvPr id="243720" name="Rectangle 8"/>
          <p:cNvSpPr>
            <a:spLocks noChangeArrowheads="1"/>
          </p:cNvSpPr>
          <p:nvPr/>
        </p:nvSpPr>
        <p:spPr bwMode="gray">
          <a:xfrm flipV="1">
            <a:off x="460375" y="1828800"/>
            <a:ext cx="8683625" cy="46038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rot="10800000" wrap="none" anchor="ctr"/>
          <a:lstStyle/>
          <a:p>
            <a:pPr algn="ctr" eaLnBrk="1" hangingPunct="1">
              <a:defRPr/>
            </a:pPr>
            <a:endParaRPr kumimoji="1" lang="en-US"/>
          </a:p>
        </p:txBody>
      </p:sp>
      <p:sp>
        <p:nvSpPr>
          <p:cNvPr id="243721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617538"/>
            <a:ext cx="7793037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43722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243723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3246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3724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3246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3725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3246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 smtClean="0"/>
            </a:lvl1pPr>
          </a:lstStyle>
          <a:p>
            <a:pPr>
              <a:defRPr/>
            </a:pPr>
            <a:fld id="{4052E580-3D7E-F145-A2B0-0EBED8640AF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0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  <p:sldLayoutId id="2147483672" r:id="rId8"/>
    <p:sldLayoutId id="2147483673" r:id="rId9"/>
    <p:sldLayoutId id="2147483674" r:id="rId10"/>
    <p:sldLayoutId id="2147483675" r:id="rId11"/>
    <p:sldLayoutId id="2147483676" r:id="rId12"/>
    <p:sldLayoutId id="2147483677" r:id="rId13"/>
    <p:sldLayoutId id="2147483678" r:id="rId14"/>
    <p:sldLayoutId id="2147483679" r:id="rId15"/>
  </p:sldLayoutIdLst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ＭＳ Ｐゴシック" charset="0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charset="0"/>
        <a:buChar char="n"/>
        <a:defRPr sz="3200">
          <a:solidFill>
            <a:schemeClr val="tx1"/>
          </a:solidFill>
          <a:latin typeface="+mn-lt"/>
          <a:ea typeface="+mn-ea"/>
          <a:cs typeface="ＭＳ Ｐゴシック" charset="0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charset="0"/>
        <a:buChar char="n"/>
        <a:defRPr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charset="0"/>
        <a:buChar char="n"/>
        <a:defRPr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charset="0"/>
        <a:buChar char="n"/>
        <a:defRPr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charset="0"/>
        <a:buChar char="n"/>
        <a:defRPr sz="2000">
          <a:solidFill>
            <a:schemeClr val="tx1"/>
          </a:solidFill>
          <a:latin typeface="+mn-lt"/>
          <a:ea typeface="+mn-ea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charset="0"/>
        <a:buChar char="n"/>
        <a:defRPr sz="2000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charset="0"/>
        <a:buChar char="n"/>
        <a:defRPr sz="2000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charset="0"/>
        <a:buChar char="n"/>
        <a:defRPr sz="2000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charset="0"/>
        <a:buChar char="n"/>
        <a:defRPr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A Consumer’s Guide to Evaluating a Core Reading Program</a:t>
            </a:r>
          </a:p>
          <a:p>
            <a:r>
              <a:rPr lang="en-US" dirty="0"/>
              <a:t>Grades K-3: A Critical Elements Analysis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9F3EB5D-E9EE-044A-9F5C-90E9AE7C6360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16836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Reading Standards: Foundational </a:t>
            </a:r>
            <a:r>
              <a:rPr lang="en-US" dirty="0" smtClean="0"/>
              <a:t>Skills</a:t>
            </a:r>
          </a:p>
          <a:p>
            <a:r>
              <a:rPr lang="en-US" dirty="0" smtClean="0"/>
              <a:t>Phonological Awareness</a:t>
            </a:r>
          </a:p>
          <a:p>
            <a:r>
              <a:rPr lang="en-US" dirty="0" smtClean="0"/>
              <a:t>Phonics and Word Recognition</a:t>
            </a:r>
          </a:p>
          <a:p>
            <a:r>
              <a:rPr lang="en-US" dirty="0" smtClean="0"/>
              <a:t>Fluency (accuracy, rate</a:t>
            </a:r>
            <a:r>
              <a:rPr lang="en-US" smtClean="0"/>
              <a:t>, expression)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9F3EB5D-E9EE-044A-9F5C-90E9AE7C6360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0240968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Theme">
  <a:themeElements>
    <a:clrScheme name="Blends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Arial" charset="0"/>
            <a:ea typeface="ＭＳ Ｐゴシック" charset="0"/>
            <a:cs typeface="ＭＳ Ｐゴシック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Arial" charset="0"/>
            <a:ea typeface="ＭＳ Ｐゴシック" charset="0"/>
            <a:cs typeface="ＭＳ Ｐゴシック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Default Theme.thmx</Template>
  <TotalTime>6</TotalTime>
  <Words>39</Words>
  <Application>Microsoft Macintosh PowerPoint</Application>
  <PresentationFormat>On-screen Show (4:3)</PresentationFormat>
  <Paragraphs>8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Default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Archer Anita</dc:creator>
  <cp:lastModifiedBy>Archer Anita</cp:lastModifiedBy>
  <cp:revision>1</cp:revision>
  <dcterms:created xsi:type="dcterms:W3CDTF">2013-09-06T02:26:18Z</dcterms:created>
  <dcterms:modified xsi:type="dcterms:W3CDTF">2013-09-06T02:33:16Z</dcterms:modified>
</cp:coreProperties>
</file>

<file path=docProps/thumbnail.jpeg>
</file>