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sldIdLst>
    <p:sldId id="256" r:id="rId2"/>
    <p:sldId id="257" r:id="rId3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90513" y="2546350"/>
            <a:ext cx="711200" cy="474663"/>
            <a:chOff x="720" y="336"/>
            <a:chExt cx="624" cy="43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720" y="336"/>
              <a:ext cx="384" cy="432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56" y="336"/>
              <a:ext cx="288" cy="43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414338" y="2968625"/>
            <a:ext cx="738187" cy="474663"/>
            <a:chOff x="912" y="2640"/>
            <a:chExt cx="672" cy="432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912" y="2640"/>
              <a:ext cx="384" cy="4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249" y="2640"/>
              <a:ext cx="335" cy="432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28956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gray">
          <a:xfrm flipV="1">
            <a:off x="315913" y="3265488"/>
            <a:ext cx="8683625" cy="460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474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24474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9F3EB5D-E9EE-044A-9F5C-90E9AE7C6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5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0E972-EA06-FD4A-A571-F71D388EF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0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3379D-A395-B442-8624-BF470AA4F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95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8D68-8D75-284F-9BA8-19CE24E52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82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BEB6E-4BC7-3746-87F9-4F6E3437C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10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764B0-937D-A246-9670-D3B407D9E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70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E36C6-F03B-2F48-8733-656BF203B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CB9AB-F896-F94F-95BE-1435B04ED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2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C0F23-B49A-C947-AEAC-83C913DDA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1E339-890A-A549-8F88-311E08EB2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0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378A-C521-6348-9AC0-85D3E0AFC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3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92A14-EF95-FF4E-B6A9-197A2F84F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15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290F7-B437-3440-8A81-697157572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22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AA0C0-B63F-B748-95F8-3E53DF34D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0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F6107-1329-864D-8104-E6B4F5B76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2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20" name="Rectangle 8"/>
          <p:cNvSpPr>
            <a:spLocks noChangeArrowheads="1"/>
          </p:cNvSpPr>
          <p:nvPr/>
        </p:nvSpPr>
        <p:spPr bwMode="gray">
          <a:xfrm flipV="1">
            <a:off x="460375" y="1828800"/>
            <a:ext cx="8683625" cy="460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1" hangingPunct="1">
              <a:defRPr/>
            </a:pPr>
            <a:endParaRPr kumimoji="1" lang="en-US"/>
          </a:p>
        </p:txBody>
      </p:sp>
      <p:sp>
        <p:nvSpPr>
          <p:cNvPr id="2437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437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437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37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37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052E580-3D7E-F145-A2B0-0EBED8640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n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0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Consumer’s Guide to Evaluating a Core Reading Program</a:t>
            </a:r>
          </a:p>
          <a:p>
            <a:r>
              <a:rPr lang="en-US" dirty="0"/>
              <a:t>Grades K-3: A Critical Elements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3EB5D-E9EE-044A-9F5C-90E9AE7C636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83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 Standards: Foundational </a:t>
            </a:r>
            <a:r>
              <a:rPr lang="en-US" dirty="0" smtClean="0"/>
              <a:t>Skills</a:t>
            </a:r>
          </a:p>
          <a:p>
            <a:r>
              <a:rPr lang="en-US" dirty="0" smtClean="0"/>
              <a:t>Phonological Awareness</a:t>
            </a:r>
          </a:p>
          <a:p>
            <a:r>
              <a:rPr lang="en-US" dirty="0" smtClean="0"/>
              <a:t>Phonics and Word Recognition</a:t>
            </a:r>
          </a:p>
          <a:p>
            <a:r>
              <a:rPr lang="en-US" dirty="0" smtClean="0"/>
              <a:t>Fluency (accuracy, rate</a:t>
            </a:r>
            <a:r>
              <a:rPr lang="en-US" smtClean="0"/>
              <a:t>, expression)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3EB5D-E9EE-044A-9F5C-90E9AE7C636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4096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39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Archer Anita</dc:creator>
  <cp:lastModifiedBy>Archer Anita</cp:lastModifiedBy>
  <cp:revision>1</cp:revision>
  <dcterms:created xsi:type="dcterms:W3CDTF">2013-09-06T02:26:18Z</dcterms:created>
  <dcterms:modified xsi:type="dcterms:W3CDTF">2013-09-06T02:33:16Z</dcterms:modified>
</cp:coreProperties>
</file>